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ogart" panose="020B0604020202020204" charset="0"/>
      <p:regular r:id="rId17"/>
    </p:embeddedFont>
    <p:embeddedFont>
      <p:font typeface="Antonio" panose="020B0604020202020204" charset="-94"/>
      <p:regular r:id="rId18"/>
    </p:embeddedFont>
    <p:embeddedFont>
      <p:font typeface="KG Primary Penmanship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4.png"/><Relationship Id="rId12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21.sv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4.png"/><Relationship Id="rId12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21.sv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4.png"/><Relationship Id="rId12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21.sv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4.png"/><Relationship Id="rId12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21.sv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4.png"/><Relationship Id="rId12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21.sv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76.svg"/><Relationship Id="rId2" Type="http://schemas.openxmlformats.org/officeDocument/2006/relationships/image" Target="../media/image35.pn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69.svg"/><Relationship Id="rId15" Type="http://schemas.openxmlformats.org/officeDocument/2006/relationships/image" Target="../media/image42.png"/><Relationship Id="rId10" Type="http://schemas.openxmlformats.org/officeDocument/2006/relationships/image" Target="../media/image39.jpeg"/><Relationship Id="rId4" Type="http://schemas.openxmlformats.org/officeDocument/2006/relationships/image" Target="../media/image36.png"/><Relationship Id="rId9" Type="http://schemas.openxmlformats.org/officeDocument/2006/relationships/image" Target="../media/image73.svg"/><Relationship Id="rId14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19.png"/><Relationship Id="rId12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9.png"/><Relationship Id="rId5" Type="http://schemas.openxmlformats.org/officeDocument/2006/relationships/image" Target="../media/image33.svg"/><Relationship Id="rId10" Type="http://schemas.openxmlformats.org/officeDocument/2006/relationships/image" Target="../media/image38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19.png"/><Relationship Id="rId12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9.png"/><Relationship Id="rId5" Type="http://schemas.openxmlformats.org/officeDocument/2006/relationships/image" Target="../media/image33.svg"/><Relationship Id="rId10" Type="http://schemas.openxmlformats.org/officeDocument/2006/relationships/image" Target="../media/image38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svg"/><Relationship Id="rId4" Type="http://schemas.openxmlformats.org/officeDocument/2006/relationships/image" Target="../media/image21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2.sv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2.sv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34.png"/><Relationship Id="rId12" Type="http://schemas.openxmlformats.org/officeDocument/2006/relationships/image" Target="../media/image29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21.svg"/><Relationship Id="rId4" Type="http://schemas.openxmlformats.org/officeDocument/2006/relationships/image" Target="../media/image32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07"/>
            <a:ext cx="18288000" cy="10280393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892"/>
            </a:stretch>
          </a:blipFill>
        </p:spPr>
      </p:sp>
      <p:sp>
        <p:nvSpPr>
          <p:cNvPr id="3" name="Freeform 3"/>
          <p:cNvSpPr/>
          <p:nvPr/>
        </p:nvSpPr>
        <p:spPr>
          <a:xfrm rot="431112">
            <a:off x="13330667" y="7509545"/>
            <a:ext cx="4144837" cy="3914569"/>
          </a:xfrm>
          <a:custGeom>
            <a:avLst/>
            <a:gdLst/>
            <a:ahLst/>
            <a:cxnLst/>
            <a:rect l="l" t="t" r="r" b="b"/>
            <a:pathLst>
              <a:path w="4144837" h="3914569">
                <a:moveTo>
                  <a:pt x="0" y="0"/>
                </a:moveTo>
                <a:lnTo>
                  <a:pt x="4144837" y="0"/>
                </a:lnTo>
                <a:lnTo>
                  <a:pt x="4144837" y="3914569"/>
                </a:lnTo>
                <a:lnTo>
                  <a:pt x="0" y="39145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9756" y="1387562"/>
            <a:ext cx="12526952" cy="7672758"/>
          </a:xfrm>
          <a:custGeom>
            <a:avLst/>
            <a:gdLst/>
            <a:ahLst/>
            <a:cxnLst/>
            <a:rect l="l" t="t" r="r" b="b"/>
            <a:pathLst>
              <a:path w="12526952" h="7672758">
                <a:moveTo>
                  <a:pt x="0" y="0"/>
                </a:moveTo>
                <a:lnTo>
                  <a:pt x="12526952" y="0"/>
                </a:lnTo>
                <a:lnTo>
                  <a:pt x="12526952" y="7672757"/>
                </a:lnTo>
                <a:lnTo>
                  <a:pt x="0" y="7672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766184" y="2451823"/>
            <a:ext cx="8444570" cy="5710841"/>
            <a:chOff x="0" y="0"/>
            <a:chExt cx="11259427" cy="7614455"/>
          </a:xfrm>
        </p:grpSpPr>
        <p:sp>
          <p:nvSpPr>
            <p:cNvPr id="6" name="TextBox 6"/>
            <p:cNvSpPr txBox="1"/>
            <p:nvPr/>
          </p:nvSpPr>
          <p:spPr>
            <a:xfrm rot="-82263">
              <a:off x="61557" y="1771660"/>
              <a:ext cx="11146797" cy="4369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64"/>
                </a:lnSpc>
              </a:pPr>
              <a:r>
                <a:rPr lang="en-US" sz="13752">
                  <a:solidFill>
                    <a:srgbClr val="272626"/>
                  </a:solidFill>
                  <a:latin typeface="Bogart"/>
                  <a:ea typeface="Bogart"/>
                  <a:cs typeface="Bogart"/>
                  <a:sym typeface="Bogart"/>
                </a:rPr>
                <a:t>Dikkat Geliştirme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82743">
              <a:off x="426313" y="25333"/>
              <a:ext cx="9713109" cy="93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Müslüm Erdoğan İlkokulu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86739">
              <a:off x="1650777" y="6558117"/>
              <a:ext cx="8155908" cy="950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2"/>
                </a:lnSpc>
              </a:pPr>
              <a:r>
                <a:rPr lang="en-US" sz="5525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Rehberlik Servisi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276981">
            <a:off x="11589136" y="2469686"/>
            <a:ext cx="6147135" cy="5732203"/>
          </a:xfrm>
          <a:custGeom>
            <a:avLst/>
            <a:gdLst/>
            <a:ahLst/>
            <a:cxnLst/>
            <a:rect l="l" t="t" r="r" b="b"/>
            <a:pathLst>
              <a:path w="6147135" h="5732203">
                <a:moveTo>
                  <a:pt x="0" y="0"/>
                </a:moveTo>
                <a:lnTo>
                  <a:pt x="6147135" y="0"/>
                </a:lnTo>
                <a:lnTo>
                  <a:pt x="6147135" y="5732203"/>
                </a:lnTo>
                <a:lnTo>
                  <a:pt x="0" y="5732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530187">
            <a:off x="12684131" y="3481684"/>
            <a:ext cx="3957146" cy="3956695"/>
            <a:chOff x="0" y="0"/>
            <a:chExt cx="6350013" cy="6349289"/>
          </a:xfrm>
        </p:grpSpPr>
        <p:sp>
          <p:nvSpPr>
            <p:cNvPr id="11" name="Freeform 11"/>
            <p:cNvSpPr/>
            <p:nvPr/>
          </p:nvSpPr>
          <p:spPr>
            <a:xfrm>
              <a:off x="-95250" y="-95136"/>
              <a:ext cx="6540526" cy="6539573"/>
            </a:xfrm>
            <a:custGeom>
              <a:avLst/>
              <a:gdLst/>
              <a:ahLst/>
              <a:cxnLst/>
              <a:rect l="l" t="t" r="r" b="b"/>
              <a:pathLst>
                <a:path w="6540526" h="6539573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10"/>
              <a:stretch>
                <a:fillRect l="-24968" r="-24968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772345">
            <a:off x="928460" y="6581778"/>
            <a:ext cx="1499829" cy="3158683"/>
          </a:xfrm>
          <a:custGeom>
            <a:avLst/>
            <a:gdLst/>
            <a:ahLst/>
            <a:cxnLst/>
            <a:rect l="l" t="t" r="r" b="b"/>
            <a:pathLst>
              <a:path w="1499829" h="3158683">
                <a:moveTo>
                  <a:pt x="0" y="0"/>
                </a:moveTo>
                <a:lnTo>
                  <a:pt x="1499829" y="0"/>
                </a:lnTo>
                <a:lnTo>
                  <a:pt x="1499829" y="3158683"/>
                </a:lnTo>
                <a:lnTo>
                  <a:pt x="0" y="31586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840615">
            <a:off x="13859570" y="1515622"/>
            <a:ext cx="2348424" cy="768575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853126" y="8532585"/>
            <a:ext cx="1061203" cy="1061203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611161">
            <a:off x="1289756" y="758915"/>
            <a:ext cx="862233" cy="1931762"/>
          </a:xfrm>
          <a:custGeom>
            <a:avLst/>
            <a:gdLst/>
            <a:ahLst/>
            <a:cxnLst/>
            <a:rect l="l" t="t" r="r" b="b"/>
            <a:pathLst>
              <a:path w="862233" h="1931762">
                <a:moveTo>
                  <a:pt x="0" y="0"/>
                </a:moveTo>
                <a:lnTo>
                  <a:pt x="862233" y="0"/>
                </a:lnTo>
                <a:lnTo>
                  <a:pt x="862233" y="1931762"/>
                </a:lnTo>
                <a:lnTo>
                  <a:pt x="0" y="19317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4"/>
          <p:cNvSpPr/>
          <p:nvPr/>
        </p:nvSpPr>
        <p:spPr>
          <a:xfrm>
            <a:off x="14276412" y="8333553"/>
            <a:ext cx="1061203" cy="1061203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023358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3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7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9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974" y="1408634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4345" y="1982922"/>
            <a:ext cx="8087859" cy="228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Kısa ve Odaklanmış Çalışma Süreleri: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5306" y="5486419"/>
            <a:ext cx="8209920" cy="186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Çocuklarınızın dikkat sürelerine uygun olarak, kısa ve odaklanmış çalışma süreleri belirleyin.</a:t>
            </a:r>
          </a:p>
        </p:txBody>
      </p:sp>
      <p:sp>
        <p:nvSpPr>
          <p:cNvPr id="8" name="Freeform 8"/>
          <p:cNvSpPr/>
          <p:nvPr/>
        </p:nvSpPr>
        <p:spPr>
          <a:xfrm>
            <a:off x="5099208" y="379934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6" y="0"/>
                </a:lnTo>
                <a:lnTo>
                  <a:pt x="2402116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642874">
            <a:off x="11066771" y="2480178"/>
            <a:ext cx="6153527" cy="6011099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t="-26817" b="-2681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780578" y="7146069"/>
            <a:ext cx="2734793" cy="2373952"/>
          </a:xfrm>
          <a:custGeom>
            <a:avLst/>
            <a:gdLst/>
            <a:ahLst/>
            <a:cxnLst/>
            <a:rect l="l" t="t" r="r" b="b"/>
            <a:pathLst>
              <a:path w="2734793" h="2373952">
                <a:moveTo>
                  <a:pt x="0" y="0"/>
                </a:moveTo>
                <a:lnTo>
                  <a:pt x="2734794" y="0"/>
                </a:lnTo>
                <a:lnTo>
                  <a:pt x="2734794" y="2373952"/>
                </a:lnTo>
                <a:lnTo>
                  <a:pt x="0" y="2373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207245" flipV="1">
            <a:off x="11033869" y="7595977"/>
            <a:ext cx="1093804" cy="1834122"/>
          </a:xfrm>
          <a:custGeom>
            <a:avLst/>
            <a:gdLst/>
            <a:ahLst/>
            <a:cxnLst/>
            <a:rect l="l" t="t" r="r" b="b"/>
            <a:pathLst>
              <a:path w="1093804" h="1834122">
                <a:moveTo>
                  <a:pt x="0" y="1834122"/>
                </a:moveTo>
                <a:lnTo>
                  <a:pt x="1093803" y="1834122"/>
                </a:lnTo>
                <a:lnTo>
                  <a:pt x="1093803" y="0"/>
                </a:lnTo>
                <a:lnTo>
                  <a:pt x="0" y="0"/>
                </a:lnTo>
                <a:lnTo>
                  <a:pt x="0" y="18341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877751" y="1408634"/>
            <a:ext cx="2122534" cy="2089649"/>
          </a:xfrm>
          <a:custGeom>
            <a:avLst/>
            <a:gdLst/>
            <a:ahLst/>
            <a:cxnLst/>
            <a:rect l="l" t="t" r="r" b="b"/>
            <a:pathLst>
              <a:path w="2122534" h="2089649">
                <a:moveTo>
                  <a:pt x="0" y="0"/>
                </a:moveTo>
                <a:lnTo>
                  <a:pt x="2122534" y="0"/>
                </a:lnTo>
                <a:lnTo>
                  <a:pt x="2122534" y="2089649"/>
                </a:lnTo>
                <a:lnTo>
                  <a:pt x="0" y="2089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8903">
            <a:off x="88511" y="2778794"/>
            <a:ext cx="2482113" cy="2635449"/>
          </a:xfrm>
          <a:custGeom>
            <a:avLst/>
            <a:gdLst/>
            <a:ahLst/>
            <a:cxnLst/>
            <a:rect l="l" t="t" r="r" b="b"/>
            <a:pathLst>
              <a:path w="2482113" h="2635449">
                <a:moveTo>
                  <a:pt x="0" y="0"/>
                </a:moveTo>
                <a:lnTo>
                  <a:pt x="2482113" y="0"/>
                </a:lnTo>
                <a:lnTo>
                  <a:pt x="2482113" y="2635449"/>
                </a:lnTo>
                <a:lnTo>
                  <a:pt x="0" y="2635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023358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3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7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9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974" y="1408634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4345" y="2530609"/>
            <a:ext cx="8087859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Molalar: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5306" y="5486419"/>
            <a:ext cx="8209920" cy="186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Çalışma süreleri arasında kısa molalar vererek, çocuklarınızın dinlenmelerini ve dikkatlerini toplamalarını sağlayın.</a:t>
            </a:r>
          </a:p>
        </p:txBody>
      </p:sp>
      <p:sp>
        <p:nvSpPr>
          <p:cNvPr id="8" name="Freeform 8"/>
          <p:cNvSpPr/>
          <p:nvPr/>
        </p:nvSpPr>
        <p:spPr>
          <a:xfrm>
            <a:off x="5099208" y="379934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6" y="0"/>
                </a:lnTo>
                <a:lnTo>
                  <a:pt x="2402116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642874">
            <a:off x="11066771" y="2480178"/>
            <a:ext cx="6153527" cy="6011099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t="-26817" b="-2681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780578" y="7146069"/>
            <a:ext cx="2734793" cy="2373952"/>
          </a:xfrm>
          <a:custGeom>
            <a:avLst/>
            <a:gdLst/>
            <a:ahLst/>
            <a:cxnLst/>
            <a:rect l="l" t="t" r="r" b="b"/>
            <a:pathLst>
              <a:path w="2734793" h="2373952">
                <a:moveTo>
                  <a:pt x="0" y="0"/>
                </a:moveTo>
                <a:lnTo>
                  <a:pt x="2734794" y="0"/>
                </a:lnTo>
                <a:lnTo>
                  <a:pt x="2734794" y="2373952"/>
                </a:lnTo>
                <a:lnTo>
                  <a:pt x="0" y="2373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207245" flipV="1">
            <a:off x="11033869" y="7595977"/>
            <a:ext cx="1093804" cy="1834122"/>
          </a:xfrm>
          <a:custGeom>
            <a:avLst/>
            <a:gdLst/>
            <a:ahLst/>
            <a:cxnLst/>
            <a:rect l="l" t="t" r="r" b="b"/>
            <a:pathLst>
              <a:path w="1093804" h="1834122">
                <a:moveTo>
                  <a:pt x="0" y="1834122"/>
                </a:moveTo>
                <a:lnTo>
                  <a:pt x="1093803" y="1834122"/>
                </a:lnTo>
                <a:lnTo>
                  <a:pt x="1093803" y="0"/>
                </a:lnTo>
                <a:lnTo>
                  <a:pt x="0" y="0"/>
                </a:lnTo>
                <a:lnTo>
                  <a:pt x="0" y="18341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877751" y="1408634"/>
            <a:ext cx="2122534" cy="2089649"/>
          </a:xfrm>
          <a:custGeom>
            <a:avLst/>
            <a:gdLst/>
            <a:ahLst/>
            <a:cxnLst/>
            <a:rect l="l" t="t" r="r" b="b"/>
            <a:pathLst>
              <a:path w="2122534" h="2089649">
                <a:moveTo>
                  <a:pt x="0" y="0"/>
                </a:moveTo>
                <a:lnTo>
                  <a:pt x="2122534" y="0"/>
                </a:lnTo>
                <a:lnTo>
                  <a:pt x="2122534" y="2089649"/>
                </a:lnTo>
                <a:lnTo>
                  <a:pt x="0" y="2089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8903">
            <a:off x="88511" y="2778794"/>
            <a:ext cx="2482113" cy="2635449"/>
          </a:xfrm>
          <a:custGeom>
            <a:avLst/>
            <a:gdLst/>
            <a:ahLst/>
            <a:cxnLst/>
            <a:rect l="l" t="t" r="r" b="b"/>
            <a:pathLst>
              <a:path w="2482113" h="2635449">
                <a:moveTo>
                  <a:pt x="0" y="0"/>
                </a:moveTo>
                <a:lnTo>
                  <a:pt x="2482113" y="0"/>
                </a:lnTo>
                <a:lnTo>
                  <a:pt x="2482113" y="2635449"/>
                </a:lnTo>
                <a:lnTo>
                  <a:pt x="0" y="2635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023358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3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7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9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974" y="1408634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4345" y="2530609"/>
            <a:ext cx="8087859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Olumlu Pekiştirme: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5306" y="5486419"/>
            <a:ext cx="8209920" cy="186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Çocuklarınızın dikkatlerini topladıkları ve başarılı oldukları durumlarda, onları övgü ve teşvikle destekleyin.</a:t>
            </a:r>
          </a:p>
        </p:txBody>
      </p:sp>
      <p:sp>
        <p:nvSpPr>
          <p:cNvPr id="8" name="Freeform 8"/>
          <p:cNvSpPr/>
          <p:nvPr/>
        </p:nvSpPr>
        <p:spPr>
          <a:xfrm>
            <a:off x="5099208" y="379934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6" y="0"/>
                </a:lnTo>
                <a:lnTo>
                  <a:pt x="2402116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642874">
            <a:off x="11066771" y="2480178"/>
            <a:ext cx="6153527" cy="6011099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t="-26817" b="-2681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780578" y="7146069"/>
            <a:ext cx="2734793" cy="2373952"/>
          </a:xfrm>
          <a:custGeom>
            <a:avLst/>
            <a:gdLst/>
            <a:ahLst/>
            <a:cxnLst/>
            <a:rect l="l" t="t" r="r" b="b"/>
            <a:pathLst>
              <a:path w="2734793" h="2373952">
                <a:moveTo>
                  <a:pt x="0" y="0"/>
                </a:moveTo>
                <a:lnTo>
                  <a:pt x="2734794" y="0"/>
                </a:lnTo>
                <a:lnTo>
                  <a:pt x="2734794" y="2373952"/>
                </a:lnTo>
                <a:lnTo>
                  <a:pt x="0" y="2373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207245" flipV="1">
            <a:off x="11033869" y="7595977"/>
            <a:ext cx="1093804" cy="1834122"/>
          </a:xfrm>
          <a:custGeom>
            <a:avLst/>
            <a:gdLst/>
            <a:ahLst/>
            <a:cxnLst/>
            <a:rect l="l" t="t" r="r" b="b"/>
            <a:pathLst>
              <a:path w="1093804" h="1834122">
                <a:moveTo>
                  <a:pt x="0" y="1834122"/>
                </a:moveTo>
                <a:lnTo>
                  <a:pt x="1093803" y="1834122"/>
                </a:lnTo>
                <a:lnTo>
                  <a:pt x="1093803" y="0"/>
                </a:lnTo>
                <a:lnTo>
                  <a:pt x="0" y="0"/>
                </a:lnTo>
                <a:lnTo>
                  <a:pt x="0" y="18341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877751" y="1408634"/>
            <a:ext cx="2122534" cy="2089649"/>
          </a:xfrm>
          <a:custGeom>
            <a:avLst/>
            <a:gdLst/>
            <a:ahLst/>
            <a:cxnLst/>
            <a:rect l="l" t="t" r="r" b="b"/>
            <a:pathLst>
              <a:path w="2122534" h="2089649">
                <a:moveTo>
                  <a:pt x="0" y="0"/>
                </a:moveTo>
                <a:lnTo>
                  <a:pt x="2122534" y="0"/>
                </a:lnTo>
                <a:lnTo>
                  <a:pt x="2122534" y="2089649"/>
                </a:lnTo>
                <a:lnTo>
                  <a:pt x="0" y="2089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8903">
            <a:off x="88511" y="2778794"/>
            <a:ext cx="2482113" cy="2635449"/>
          </a:xfrm>
          <a:custGeom>
            <a:avLst/>
            <a:gdLst/>
            <a:ahLst/>
            <a:cxnLst/>
            <a:rect l="l" t="t" r="r" b="b"/>
            <a:pathLst>
              <a:path w="2482113" h="2635449">
                <a:moveTo>
                  <a:pt x="0" y="0"/>
                </a:moveTo>
                <a:lnTo>
                  <a:pt x="2482113" y="0"/>
                </a:lnTo>
                <a:lnTo>
                  <a:pt x="2482113" y="2635449"/>
                </a:lnTo>
                <a:lnTo>
                  <a:pt x="0" y="2635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023358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3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7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9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974" y="1408634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4345" y="1982922"/>
            <a:ext cx="8087859" cy="228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Teknolojik Aletlerin Sınırlandırılması: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5306" y="5181600"/>
            <a:ext cx="8209920" cy="247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Çocuklarınızın teknolojik aletlerle geçirdikleri süreyi sınırlandırın ve bu süreyi verimli etkinliklerle değerlendirmelerine yardımcı olun.</a:t>
            </a:r>
          </a:p>
        </p:txBody>
      </p:sp>
      <p:sp>
        <p:nvSpPr>
          <p:cNvPr id="8" name="Freeform 8"/>
          <p:cNvSpPr/>
          <p:nvPr/>
        </p:nvSpPr>
        <p:spPr>
          <a:xfrm>
            <a:off x="5099208" y="379934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6" y="0"/>
                </a:lnTo>
                <a:lnTo>
                  <a:pt x="2402116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642874">
            <a:off x="11066771" y="2480178"/>
            <a:ext cx="6153527" cy="6011099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t="-26817" b="-2681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780578" y="7146069"/>
            <a:ext cx="2734793" cy="2373952"/>
          </a:xfrm>
          <a:custGeom>
            <a:avLst/>
            <a:gdLst/>
            <a:ahLst/>
            <a:cxnLst/>
            <a:rect l="l" t="t" r="r" b="b"/>
            <a:pathLst>
              <a:path w="2734793" h="2373952">
                <a:moveTo>
                  <a:pt x="0" y="0"/>
                </a:moveTo>
                <a:lnTo>
                  <a:pt x="2734794" y="0"/>
                </a:lnTo>
                <a:lnTo>
                  <a:pt x="2734794" y="2373952"/>
                </a:lnTo>
                <a:lnTo>
                  <a:pt x="0" y="2373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207245" flipV="1">
            <a:off x="11033869" y="7595977"/>
            <a:ext cx="1093804" cy="1834122"/>
          </a:xfrm>
          <a:custGeom>
            <a:avLst/>
            <a:gdLst/>
            <a:ahLst/>
            <a:cxnLst/>
            <a:rect l="l" t="t" r="r" b="b"/>
            <a:pathLst>
              <a:path w="1093804" h="1834122">
                <a:moveTo>
                  <a:pt x="0" y="1834122"/>
                </a:moveTo>
                <a:lnTo>
                  <a:pt x="1093803" y="1834122"/>
                </a:lnTo>
                <a:lnTo>
                  <a:pt x="1093803" y="0"/>
                </a:lnTo>
                <a:lnTo>
                  <a:pt x="0" y="0"/>
                </a:lnTo>
                <a:lnTo>
                  <a:pt x="0" y="18341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877751" y="1408634"/>
            <a:ext cx="2122534" cy="2089649"/>
          </a:xfrm>
          <a:custGeom>
            <a:avLst/>
            <a:gdLst/>
            <a:ahLst/>
            <a:cxnLst/>
            <a:rect l="l" t="t" r="r" b="b"/>
            <a:pathLst>
              <a:path w="2122534" h="2089649">
                <a:moveTo>
                  <a:pt x="0" y="0"/>
                </a:moveTo>
                <a:lnTo>
                  <a:pt x="2122534" y="0"/>
                </a:lnTo>
                <a:lnTo>
                  <a:pt x="2122534" y="2089649"/>
                </a:lnTo>
                <a:lnTo>
                  <a:pt x="0" y="2089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8903">
            <a:off x="88511" y="2778794"/>
            <a:ext cx="2482113" cy="2635449"/>
          </a:xfrm>
          <a:custGeom>
            <a:avLst/>
            <a:gdLst/>
            <a:ahLst/>
            <a:cxnLst/>
            <a:rect l="l" t="t" r="r" b="b"/>
            <a:pathLst>
              <a:path w="2482113" h="2635449">
                <a:moveTo>
                  <a:pt x="0" y="0"/>
                </a:moveTo>
                <a:lnTo>
                  <a:pt x="2482113" y="0"/>
                </a:lnTo>
                <a:lnTo>
                  <a:pt x="2482113" y="2635449"/>
                </a:lnTo>
                <a:lnTo>
                  <a:pt x="0" y="2635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023358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3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7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9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974" y="1408634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4345" y="1982922"/>
            <a:ext cx="8087859" cy="228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Sağlıklı Beslenme ve Uyku: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5306" y="5791237"/>
            <a:ext cx="8209920" cy="125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Çocuklarınızın sağlıklı beslenmelerine ve yeterli uyku almalarına özen gösterin.</a:t>
            </a:r>
          </a:p>
        </p:txBody>
      </p:sp>
      <p:sp>
        <p:nvSpPr>
          <p:cNvPr id="8" name="Freeform 8"/>
          <p:cNvSpPr/>
          <p:nvPr/>
        </p:nvSpPr>
        <p:spPr>
          <a:xfrm>
            <a:off x="5099208" y="379934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6" y="0"/>
                </a:lnTo>
                <a:lnTo>
                  <a:pt x="2402116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642874">
            <a:off x="11066771" y="2480178"/>
            <a:ext cx="6153527" cy="6011099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t="-26817" b="-2681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780578" y="7146069"/>
            <a:ext cx="2734793" cy="2373952"/>
          </a:xfrm>
          <a:custGeom>
            <a:avLst/>
            <a:gdLst/>
            <a:ahLst/>
            <a:cxnLst/>
            <a:rect l="l" t="t" r="r" b="b"/>
            <a:pathLst>
              <a:path w="2734793" h="2373952">
                <a:moveTo>
                  <a:pt x="0" y="0"/>
                </a:moveTo>
                <a:lnTo>
                  <a:pt x="2734794" y="0"/>
                </a:lnTo>
                <a:lnTo>
                  <a:pt x="2734794" y="2373952"/>
                </a:lnTo>
                <a:lnTo>
                  <a:pt x="0" y="2373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207245" flipV="1">
            <a:off x="11033869" y="7595977"/>
            <a:ext cx="1093804" cy="1834122"/>
          </a:xfrm>
          <a:custGeom>
            <a:avLst/>
            <a:gdLst/>
            <a:ahLst/>
            <a:cxnLst/>
            <a:rect l="l" t="t" r="r" b="b"/>
            <a:pathLst>
              <a:path w="1093804" h="1834122">
                <a:moveTo>
                  <a:pt x="0" y="1834122"/>
                </a:moveTo>
                <a:lnTo>
                  <a:pt x="1093803" y="1834122"/>
                </a:lnTo>
                <a:lnTo>
                  <a:pt x="1093803" y="0"/>
                </a:lnTo>
                <a:lnTo>
                  <a:pt x="0" y="0"/>
                </a:lnTo>
                <a:lnTo>
                  <a:pt x="0" y="18341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877751" y="1408634"/>
            <a:ext cx="2122534" cy="2089649"/>
          </a:xfrm>
          <a:custGeom>
            <a:avLst/>
            <a:gdLst/>
            <a:ahLst/>
            <a:cxnLst/>
            <a:rect l="l" t="t" r="r" b="b"/>
            <a:pathLst>
              <a:path w="2122534" h="2089649">
                <a:moveTo>
                  <a:pt x="0" y="0"/>
                </a:moveTo>
                <a:lnTo>
                  <a:pt x="2122534" y="0"/>
                </a:lnTo>
                <a:lnTo>
                  <a:pt x="2122534" y="2089649"/>
                </a:lnTo>
                <a:lnTo>
                  <a:pt x="0" y="2089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8903">
            <a:off x="88511" y="2778794"/>
            <a:ext cx="2482113" cy="2635449"/>
          </a:xfrm>
          <a:custGeom>
            <a:avLst/>
            <a:gdLst/>
            <a:ahLst/>
            <a:cxnLst/>
            <a:rect l="l" t="t" r="r" b="b"/>
            <a:pathLst>
              <a:path w="2482113" h="2635449">
                <a:moveTo>
                  <a:pt x="0" y="0"/>
                </a:moveTo>
                <a:lnTo>
                  <a:pt x="2482113" y="0"/>
                </a:lnTo>
                <a:lnTo>
                  <a:pt x="2482113" y="2635449"/>
                </a:lnTo>
                <a:lnTo>
                  <a:pt x="0" y="2635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6111" y="719030"/>
            <a:ext cx="9620857" cy="9183546"/>
          </a:xfrm>
          <a:custGeom>
            <a:avLst/>
            <a:gdLst/>
            <a:ahLst/>
            <a:cxnLst/>
            <a:rect l="l" t="t" r="r" b="b"/>
            <a:pathLst>
              <a:path w="9620857" h="9183546">
                <a:moveTo>
                  <a:pt x="0" y="0"/>
                </a:moveTo>
                <a:lnTo>
                  <a:pt x="9620857" y="0"/>
                </a:lnTo>
                <a:lnTo>
                  <a:pt x="9620857" y="9183546"/>
                </a:lnTo>
                <a:lnTo>
                  <a:pt x="0" y="918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54974">
            <a:off x="1735926" y="5988250"/>
            <a:ext cx="1344592" cy="2757152"/>
          </a:xfrm>
          <a:custGeom>
            <a:avLst/>
            <a:gdLst/>
            <a:ahLst/>
            <a:cxnLst/>
            <a:rect l="l" t="t" r="r" b="b"/>
            <a:pathLst>
              <a:path w="1344592" h="2757152">
                <a:moveTo>
                  <a:pt x="0" y="0"/>
                </a:moveTo>
                <a:lnTo>
                  <a:pt x="1344592" y="0"/>
                </a:lnTo>
                <a:lnTo>
                  <a:pt x="1344592" y="2757152"/>
                </a:lnTo>
                <a:lnTo>
                  <a:pt x="0" y="2757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85229" y="7260370"/>
            <a:ext cx="2574510" cy="2003221"/>
          </a:xfrm>
          <a:custGeom>
            <a:avLst/>
            <a:gdLst/>
            <a:ahLst/>
            <a:cxnLst/>
            <a:rect l="l" t="t" r="r" b="b"/>
            <a:pathLst>
              <a:path w="2574510" h="2003221">
                <a:moveTo>
                  <a:pt x="0" y="0"/>
                </a:moveTo>
                <a:lnTo>
                  <a:pt x="2574510" y="0"/>
                </a:lnTo>
                <a:lnTo>
                  <a:pt x="2574510" y="2003222"/>
                </a:lnTo>
                <a:lnTo>
                  <a:pt x="0" y="2003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52987">
            <a:off x="11583482" y="602823"/>
            <a:ext cx="4787227" cy="4921448"/>
          </a:xfrm>
          <a:custGeom>
            <a:avLst/>
            <a:gdLst/>
            <a:ahLst/>
            <a:cxnLst/>
            <a:rect l="l" t="t" r="r" b="b"/>
            <a:pathLst>
              <a:path w="4787227" h="4921448">
                <a:moveTo>
                  <a:pt x="0" y="0"/>
                </a:moveTo>
                <a:lnTo>
                  <a:pt x="4787227" y="0"/>
                </a:lnTo>
                <a:lnTo>
                  <a:pt x="4787227" y="4921449"/>
                </a:lnTo>
                <a:lnTo>
                  <a:pt x="0" y="49214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434941">
            <a:off x="11892172" y="1059007"/>
            <a:ext cx="4099689" cy="40996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10"/>
              <a:stretch>
                <a:fillRect l="-24991" r="-2499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5103484" y="4555093"/>
            <a:ext cx="2797216" cy="1979041"/>
          </a:xfrm>
          <a:custGeom>
            <a:avLst/>
            <a:gdLst/>
            <a:ahLst/>
            <a:cxnLst/>
            <a:rect l="l" t="t" r="r" b="b"/>
            <a:pathLst>
              <a:path w="2797216" h="1979041">
                <a:moveTo>
                  <a:pt x="0" y="0"/>
                </a:moveTo>
                <a:lnTo>
                  <a:pt x="2797217" y="0"/>
                </a:lnTo>
                <a:lnTo>
                  <a:pt x="2797217" y="1979041"/>
                </a:lnTo>
                <a:lnTo>
                  <a:pt x="0" y="19790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34670" y="3696636"/>
            <a:ext cx="5963739" cy="338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Katılımınız</a:t>
            </a:r>
          </a:p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İçin Teşekkürler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2003640" y="1391780"/>
            <a:ext cx="1462949" cy="1436350"/>
          </a:xfrm>
          <a:custGeom>
            <a:avLst/>
            <a:gdLst/>
            <a:ahLst/>
            <a:cxnLst/>
            <a:rect l="l" t="t" r="r" b="b"/>
            <a:pathLst>
              <a:path w="1462949" h="1436350">
                <a:moveTo>
                  <a:pt x="0" y="0"/>
                </a:moveTo>
                <a:lnTo>
                  <a:pt x="1462948" y="0"/>
                </a:lnTo>
                <a:lnTo>
                  <a:pt x="1462948" y="1436350"/>
                </a:lnTo>
                <a:lnTo>
                  <a:pt x="0" y="14363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001359">
            <a:off x="14225435" y="8422175"/>
            <a:ext cx="2058223" cy="477318"/>
          </a:xfrm>
          <a:custGeom>
            <a:avLst/>
            <a:gdLst/>
            <a:ahLst/>
            <a:cxnLst/>
            <a:rect l="l" t="t" r="r" b="b"/>
            <a:pathLst>
              <a:path w="2058223" h="477318">
                <a:moveTo>
                  <a:pt x="0" y="0"/>
                </a:moveTo>
                <a:lnTo>
                  <a:pt x="2058223" y="0"/>
                </a:lnTo>
                <a:lnTo>
                  <a:pt x="2058223" y="477318"/>
                </a:lnTo>
                <a:lnTo>
                  <a:pt x="0" y="4773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07"/>
            <a:ext cx="18288000" cy="10280393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89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91613" y="2344032"/>
            <a:ext cx="7072236" cy="6750771"/>
          </a:xfrm>
          <a:custGeom>
            <a:avLst/>
            <a:gdLst/>
            <a:ahLst/>
            <a:cxnLst/>
            <a:rect l="l" t="t" r="r" b="b"/>
            <a:pathLst>
              <a:path w="7072236" h="6750771">
                <a:moveTo>
                  <a:pt x="0" y="0"/>
                </a:moveTo>
                <a:lnTo>
                  <a:pt x="7072236" y="0"/>
                </a:lnTo>
                <a:lnTo>
                  <a:pt x="7072236" y="6750771"/>
                </a:lnTo>
                <a:lnTo>
                  <a:pt x="0" y="6750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93624" y="2787115"/>
            <a:ext cx="5532769" cy="535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6428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Dikkat Nedir ve Neden Önemlidir?</a:t>
            </a:r>
          </a:p>
          <a:p>
            <a:pPr algn="ctr">
              <a:lnSpc>
                <a:spcPts val="5785"/>
              </a:lnSpc>
            </a:pPr>
            <a:r>
              <a:rPr lang="en-US" sz="64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Dikkat, zihnin belirli bir noktaya odaklanabilme yeteneğidir.</a:t>
            </a:r>
          </a:p>
        </p:txBody>
      </p:sp>
      <p:sp>
        <p:nvSpPr>
          <p:cNvPr id="5" name="Freeform 5"/>
          <p:cNvSpPr/>
          <p:nvPr/>
        </p:nvSpPr>
        <p:spPr>
          <a:xfrm>
            <a:off x="12006866" y="1412363"/>
            <a:ext cx="2122534" cy="2089649"/>
          </a:xfrm>
          <a:custGeom>
            <a:avLst/>
            <a:gdLst/>
            <a:ahLst/>
            <a:cxnLst/>
            <a:rect l="l" t="t" r="r" b="b"/>
            <a:pathLst>
              <a:path w="2122534" h="2089649">
                <a:moveTo>
                  <a:pt x="0" y="0"/>
                </a:moveTo>
                <a:lnTo>
                  <a:pt x="2122533" y="0"/>
                </a:lnTo>
                <a:lnTo>
                  <a:pt x="2122533" y="2089649"/>
                </a:lnTo>
                <a:lnTo>
                  <a:pt x="0" y="2089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4314">
            <a:off x="3191326" y="6476792"/>
            <a:ext cx="3137285" cy="2748247"/>
          </a:xfrm>
          <a:custGeom>
            <a:avLst/>
            <a:gdLst/>
            <a:ahLst/>
            <a:cxnLst/>
            <a:rect l="l" t="t" r="r" b="b"/>
            <a:pathLst>
              <a:path w="3137285" h="2748247">
                <a:moveTo>
                  <a:pt x="0" y="0"/>
                </a:moveTo>
                <a:lnTo>
                  <a:pt x="3137284" y="0"/>
                </a:lnTo>
                <a:lnTo>
                  <a:pt x="3137284" y="2748247"/>
                </a:lnTo>
                <a:lnTo>
                  <a:pt x="0" y="27482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068132" y="5253679"/>
            <a:ext cx="2195826" cy="3135793"/>
          </a:xfrm>
          <a:custGeom>
            <a:avLst/>
            <a:gdLst/>
            <a:ahLst/>
            <a:cxnLst/>
            <a:rect l="l" t="t" r="r" b="b"/>
            <a:pathLst>
              <a:path w="2195826" h="3135793">
                <a:moveTo>
                  <a:pt x="2195826" y="0"/>
                </a:moveTo>
                <a:lnTo>
                  <a:pt x="0" y="0"/>
                </a:lnTo>
                <a:lnTo>
                  <a:pt x="0" y="3135793"/>
                </a:lnTo>
                <a:lnTo>
                  <a:pt x="2195826" y="3135793"/>
                </a:lnTo>
                <a:lnTo>
                  <a:pt x="21958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16706">
            <a:off x="6699617" y="1310296"/>
            <a:ext cx="673623" cy="1834122"/>
          </a:xfrm>
          <a:custGeom>
            <a:avLst/>
            <a:gdLst/>
            <a:ahLst/>
            <a:cxnLst/>
            <a:rect l="l" t="t" r="r" b="b"/>
            <a:pathLst>
              <a:path w="673623" h="1834122">
                <a:moveTo>
                  <a:pt x="0" y="0"/>
                </a:moveTo>
                <a:lnTo>
                  <a:pt x="673623" y="0"/>
                </a:lnTo>
                <a:lnTo>
                  <a:pt x="673623" y="1834121"/>
                </a:lnTo>
                <a:lnTo>
                  <a:pt x="0" y="1834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8903">
            <a:off x="1799867" y="2201112"/>
            <a:ext cx="2482113" cy="2635449"/>
          </a:xfrm>
          <a:custGeom>
            <a:avLst/>
            <a:gdLst/>
            <a:ahLst/>
            <a:cxnLst/>
            <a:rect l="l" t="t" r="r" b="b"/>
            <a:pathLst>
              <a:path w="2482113" h="2635449">
                <a:moveTo>
                  <a:pt x="0" y="0"/>
                </a:moveTo>
                <a:lnTo>
                  <a:pt x="2482113" y="0"/>
                </a:lnTo>
                <a:lnTo>
                  <a:pt x="2482113" y="2635448"/>
                </a:lnTo>
                <a:lnTo>
                  <a:pt x="0" y="2635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5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8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8"/>
                    <a:pt x="10816195" y="5014045"/>
                  </a:cubicBezTo>
                  <a:cubicBezTo>
                    <a:pt x="10816195" y="5228205"/>
                    <a:pt x="10825342" y="5527384"/>
                    <a:pt x="10825342" y="5527384"/>
                  </a:cubicBezTo>
                  <a:cubicBezTo>
                    <a:pt x="10825342" y="5656052"/>
                    <a:pt x="10821173" y="5776630"/>
                    <a:pt x="10568335" y="5768496"/>
                  </a:cubicBezTo>
                  <a:cubicBezTo>
                    <a:pt x="10568335" y="5768496"/>
                    <a:pt x="10191862" y="5748197"/>
                    <a:pt x="9095460" y="5755796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4"/>
                  </a:cubicBezTo>
                  <a:cubicBezTo>
                    <a:pt x="8532" y="5473014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58708" y="1028700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766910" y="745988"/>
            <a:ext cx="3020414" cy="720862"/>
          </a:xfrm>
          <a:custGeom>
            <a:avLst/>
            <a:gdLst/>
            <a:ahLst/>
            <a:cxnLst/>
            <a:rect l="l" t="t" r="r" b="b"/>
            <a:pathLst>
              <a:path w="3020414" h="720862">
                <a:moveTo>
                  <a:pt x="0" y="0"/>
                </a:moveTo>
                <a:lnTo>
                  <a:pt x="3020414" y="0"/>
                </a:lnTo>
                <a:lnTo>
                  <a:pt x="3020414" y="720862"/>
                </a:lnTo>
                <a:lnTo>
                  <a:pt x="0" y="72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279455" y="1188228"/>
            <a:ext cx="8231509" cy="338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Çocuklarda Dikkat Dağınıklığının Nedenleri:</a:t>
            </a:r>
          </a:p>
        </p:txBody>
      </p:sp>
      <p:sp>
        <p:nvSpPr>
          <p:cNvPr id="8" name="Freeform 8"/>
          <p:cNvSpPr/>
          <p:nvPr/>
        </p:nvSpPr>
        <p:spPr>
          <a:xfrm rot="698455">
            <a:off x="12929168" y="2634143"/>
            <a:ext cx="5165752" cy="4499784"/>
          </a:xfrm>
          <a:custGeom>
            <a:avLst/>
            <a:gdLst/>
            <a:ahLst/>
            <a:cxnLst/>
            <a:rect l="l" t="t" r="r" b="b"/>
            <a:pathLst>
              <a:path w="5165752" h="4499784">
                <a:moveTo>
                  <a:pt x="0" y="0"/>
                </a:moveTo>
                <a:lnTo>
                  <a:pt x="5165752" y="0"/>
                </a:lnTo>
                <a:lnTo>
                  <a:pt x="5165752" y="4499784"/>
                </a:lnTo>
                <a:lnTo>
                  <a:pt x="0" y="4499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883184">
            <a:off x="13863229" y="3772852"/>
            <a:ext cx="3048852" cy="3048505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6" cy="6539573"/>
            </a:xfrm>
            <a:custGeom>
              <a:avLst/>
              <a:gdLst/>
              <a:ahLst/>
              <a:cxnLst/>
              <a:rect l="l" t="t" r="r" b="b"/>
              <a:pathLst>
                <a:path w="6540526" h="6539573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-53565" t="-31519" r="-44894" b="-802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541987" y="4611513"/>
            <a:ext cx="10983975" cy="369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Yaşa Bağlı Faktörler: İlkokul çağındaki çocukların dikkat süreleri yetişkinlere göre daha kısadır.</a:t>
            </a:r>
          </a:p>
          <a:p>
            <a:pPr algn="just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Çevresel Faktörler: Gürültülü ve uyaranlarla dolu bir ortam, dikkati olumsuz etkileyebilir.</a:t>
            </a:r>
          </a:p>
          <a:p>
            <a:pPr algn="just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Teknolojik Aletler: Televizyon, tablet ve telefon gibi cihazlar, çocukların dikkatlerini dağıtabilir.</a:t>
            </a:r>
          </a:p>
        </p:txBody>
      </p:sp>
      <p:sp>
        <p:nvSpPr>
          <p:cNvPr id="12" name="Freeform 12"/>
          <p:cNvSpPr/>
          <p:nvPr/>
        </p:nvSpPr>
        <p:spPr>
          <a:xfrm rot="803959">
            <a:off x="14937772" y="6521179"/>
            <a:ext cx="2122534" cy="1966751"/>
          </a:xfrm>
          <a:custGeom>
            <a:avLst/>
            <a:gdLst/>
            <a:ahLst/>
            <a:cxnLst/>
            <a:rect l="l" t="t" r="r" b="b"/>
            <a:pathLst>
              <a:path w="2122534" h="1966751">
                <a:moveTo>
                  <a:pt x="0" y="0"/>
                </a:moveTo>
                <a:lnTo>
                  <a:pt x="2122533" y="0"/>
                </a:lnTo>
                <a:lnTo>
                  <a:pt x="2122533" y="1966752"/>
                </a:lnTo>
                <a:lnTo>
                  <a:pt x="0" y="19667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19">
            <a:off x="-252254" y="7795631"/>
            <a:ext cx="3069916" cy="2462329"/>
          </a:xfrm>
          <a:custGeom>
            <a:avLst/>
            <a:gdLst/>
            <a:ahLst/>
            <a:cxnLst/>
            <a:rect l="l" t="t" r="r" b="b"/>
            <a:pathLst>
              <a:path w="3069916" h="2462329">
                <a:moveTo>
                  <a:pt x="0" y="0"/>
                </a:moveTo>
                <a:lnTo>
                  <a:pt x="3069917" y="0"/>
                </a:lnTo>
                <a:lnTo>
                  <a:pt x="3069917" y="2462329"/>
                </a:lnTo>
                <a:lnTo>
                  <a:pt x="0" y="24623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627376">
            <a:off x="3129658" y="1422052"/>
            <a:ext cx="947383" cy="2122534"/>
          </a:xfrm>
          <a:custGeom>
            <a:avLst/>
            <a:gdLst/>
            <a:ahLst/>
            <a:cxnLst/>
            <a:rect l="l" t="t" r="r" b="b"/>
            <a:pathLst>
              <a:path w="947383" h="2122534">
                <a:moveTo>
                  <a:pt x="0" y="0"/>
                </a:moveTo>
                <a:lnTo>
                  <a:pt x="947383" y="0"/>
                </a:lnTo>
                <a:lnTo>
                  <a:pt x="947383" y="2122534"/>
                </a:lnTo>
                <a:lnTo>
                  <a:pt x="0" y="2122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5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8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8"/>
                    <a:pt x="10816195" y="5014045"/>
                  </a:cubicBezTo>
                  <a:cubicBezTo>
                    <a:pt x="10816195" y="5228205"/>
                    <a:pt x="10825342" y="5527384"/>
                    <a:pt x="10825342" y="5527384"/>
                  </a:cubicBezTo>
                  <a:cubicBezTo>
                    <a:pt x="10825342" y="5656052"/>
                    <a:pt x="10821173" y="5776630"/>
                    <a:pt x="10568335" y="5768496"/>
                  </a:cubicBezTo>
                  <a:cubicBezTo>
                    <a:pt x="10568335" y="5768496"/>
                    <a:pt x="10191862" y="5748197"/>
                    <a:pt x="9095460" y="5755796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4"/>
                  </a:cubicBezTo>
                  <a:cubicBezTo>
                    <a:pt x="8532" y="5473014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358708" y="1028700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766910" y="745988"/>
            <a:ext cx="3020414" cy="720862"/>
          </a:xfrm>
          <a:custGeom>
            <a:avLst/>
            <a:gdLst/>
            <a:ahLst/>
            <a:cxnLst/>
            <a:rect l="l" t="t" r="r" b="b"/>
            <a:pathLst>
              <a:path w="3020414" h="720862">
                <a:moveTo>
                  <a:pt x="0" y="0"/>
                </a:moveTo>
                <a:lnTo>
                  <a:pt x="3020414" y="0"/>
                </a:lnTo>
                <a:lnTo>
                  <a:pt x="3020414" y="720862"/>
                </a:lnTo>
                <a:lnTo>
                  <a:pt x="0" y="72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279455" y="1188228"/>
            <a:ext cx="8231509" cy="338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Çocuklarda Dikkat Dağınıklığının Nedenleri:</a:t>
            </a:r>
          </a:p>
        </p:txBody>
      </p:sp>
      <p:sp>
        <p:nvSpPr>
          <p:cNvPr id="8" name="Freeform 8"/>
          <p:cNvSpPr/>
          <p:nvPr/>
        </p:nvSpPr>
        <p:spPr>
          <a:xfrm rot="698455">
            <a:off x="12929168" y="2634143"/>
            <a:ext cx="5165752" cy="4499784"/>
          </a:xfrm>
          <a:custGeom>
            <a:avLst/>
            <a:gdLst/>
            <a:ahLst/>
            <a:cxnLst/>
            <a:rect l="l" t="t" r="r" b="b"/>
            <a:pathLst>
              <a:path w="5165752" h="4499784">
                <a:moveTo>
                  <a:pt x="0" y="0"/>
                </a:moveTo>
                <a:lnTo>
                  <a:pt x="5165752" y="0"/>
                </a:lnTo>
                <a:lnTo>
                  <a:pt x="5165752" y="4499784"/>
                </a:lnTo>
                <a:lnTo>
                  <a:pt x="0" y="4499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883184">
            <a:off x="13863229" y="3772852"/>
            <a:ext cx="3048852" cy="3048505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6" cy="6539573"/>
            </a:xfrm>
            <a:custGeom>
              <a:avLst/>
              <a:gdLst/>
              <a:ahLst/>
              <a:cxnLst/>
              <a:rect l="l" t="t" r="r" b="b"/>
              <a:pathLst>
                <a:path w="6540526" h="6539573">
                  <a:moveTo>
                    <a:pt x="5684545" y="1101865"/>
                  </a:moveTo>
                  <a:cubicBezTo>
                    <a:pt x="5560365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8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6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9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8" y="6354331"/>
                  </a:lnTo>
                  <a:cubicBezTo>
                    <a:pt x="3926408" y="6539573"/>
                    <a:pt x="4336695" y="6429617"/>
                    <a:pt x="4521988" y="6108764"/>
                  </a:cubicBezTo>
                  <a:cubicBezTo>
                    <a:pt x="4646130" y="5893765"/>
                    <a:pt x="4871314" y="5773446"/>
                    <a:pt x="5102962" y="5773280"/>
                  </a:cubicBezTo>
                  <a:lnTo>
                    <a:pt x="5102911" y="5773192"/>
                  </a:lnTo>
                  <a:cubicBezTo>
                    <a:pt x="5334559" y="5773027"/>
                    <a:pt x="5559781" y="5652707"/>
                    <a:pt x="5683885" y="5437708"/>
                  </a:cubicBezTo>
                  <a:cubicBezTo>
                    <a:pt x="5745010" y="5331854"/>
                    <a:pt x="5774017" y="5216233"/>
                    <a:pt x="5773890" y="5102213"/>
                  </a:cubicBezTo>
                  <a:lnTo>
                    <a:pt x="5773979" y="5102289"/>
                  </a:lnTo>
                  <a:cubicBezTo>
                    <a:pt x="5774182" y="4878845"/>
                    <a:pt x="5886145" y="4661357"/>
                    <a:pt x="6087059" y="4534827"/>
                  </a:cubicBezTo>
                  <a:cubicBezTo>
                    <a:pt x="6195365" y="4477880"/>
                    <a:pt x="6289358" y="4390619"/>
                    <a:pt x="6355029" y="4276865"/>
                  </a:cubicBezTo>
                  <a:cubicBezTo>
                    <a:pt x="6479223" y="4061752"/>
                    <a:pt x="6470777" y="3806571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19"/>
                    <a:pt x="6355245" y="2934970"/>
                  </a:cubicBezTo>
                  <a:cubicBezTo>
                    <a:pt x="6540526" y="2614079"/>
                    <a:pt x="6430569" y="2203831"/>
                    <a:pt x="6109678" y="2018551"/>
                  </a:cubicBezTo>
                  <a:lnTo>
                    <a:pt x="6109627" y="2018500"/>
                  </a:lnTo>
                  <a:lnTo>
                    <a:pt x="6109754" y="2018462"/>
                  </a:lnTo>
                  <a:cubicBezTo>
                    <a:pt x="5910847" y="1903375"/>
                    <a:pt x="5776557" y="1689088"/>
                    <a:pt x="5774436" y="1443266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-53565" t="-31519" r="-44894" b="-802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526989" y="5134073"/>
            <a:ext cx="10983975" cy="247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Stres ve Kaygı: Okul veya ev ortamındaki stres ve kaygı, dikkat dağınıklığına yol açabilir. </a:t>
            </a:r>
          </a:p>
          <a:p>
            <a:pPr algn="just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Beslenme ve Uyku: Yetersiz veya dengesiz beslenme ve uyku düzeni, dikkati olumsuz etkileyebilir.</a:t>
            </a:r>
          </a:p>
        </p:txBody>
      </p:sp>
      <p:sp>
        <p:nvSpPr>
          <p:cNvPr id="12" name="Freeform 12"/>
          <p:cNvSpPr/>
          <p:nvPr/>
        </p:nvSpPr>
        <p:spPr>
          <a:xfrm rot="803959">
            <a:off x="14937772" y="6521179"/>
            <a:ext cx="2122534" cy="1966751"/>
          </a:xfrm>
          <a:custGeom>
            <a:avLst/>
            <a:gdLst/>
            <a:ahLst/>
            <a:cxnLst/>
            <a:rect l="l" t="t" r="r" b="b"/>
            <a:pathLst>
              <a:path w="2122534" h="1966751">
                <a:moveTo>
                  <a:pt x="0" y="0"/>
                </a:moveTo>
                <a:lnTo>
                  <a:pt x="2122533" y="0"/>
                </a:lnTo>
                <a:lnTo>
                  <a:pt x="2122533" y="1966752"/>
                </a:lnTo>
                <a:lnTo>
                  <a:pt x="0" y="19667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42419">
            <a:off x="-125251" y="8027136"/>
            <a:ext cx="3069916" cy="2462329"/>
          </a:xfrm>
          <a:custGeom>
            <a:avLst/>
            <a:gdLst/>
            <a:ahLst/>
            <a:cxnLst/>
            <a:rect l="l" t="t" r="r" b="b"/>
            <a:pathLst>
              <a:path w="3069916" h="2462329">
                <a:moveTo>
                  <a:pt x="0" y="0"/>
                </a:moveTo>
                <a:lnTo>
                  <a:pt x="3069916" y="0"/>
                </a:lnTo>
                <a:lnTo>
                  <a:pt x="3069916" y="2462328"/>
                </a:lnTo>
                <a:lnTo>
                  <a:pt x="0" y="24623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627376">
            <a:off x="3129658" y="1422052"/>
            <a:ext cx="947383" cy="2122534"/>
          </a:xfrm>
          <a:custGeom>
            <a:avLst/>
            <a:gdLst/>
            <a:ahLst/>
            <a:cxnLst/>
            <a:rect l="l" t="t" r="r" b="b"/>
            <a:pathLst>
              <a:path w="947383" h="2122534">
                <a:moveTo>
                  <a:pt x="0" y="0"/>
                </a:moveTo>
                <a:lnTo>
                  <a:pt x="947383" y="0"/>
                </a:lnTo>
                <a:lnTo>
                  <a:pt x="947383" y="2122534"/>
                </a:lnTo>
                <a:lnTo>
                  <a:pt x="0" y="21225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07"/>
            <a:ext cx="18288000" cy="10280393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89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09608" y="830773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0357244" y="136589"/>
            <a:ext cx="7125419" cy="7192895"/>
            <a:chOff x="0" y="0"/>
            <a:chExt cx="9500559" cy="95905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00559" cy="9590526"/>
            </a:xfrm>
            <a:custGeom>
              <a:avLst/>
              <a:gdLst/>
              <a:ahLst/>
              <a:cxnLst/>
              <a:rect l="l" t="t" r="r" b="b"/>
              <a:pathLst>
                <a:path w="9500559" h="9590526">
                  <a:moveTo>
                    <a:pt x="0" y="0"/>
                  </a:moveTo>
                  <a:lnTo>
                    <a:pt x="9500559" y="0"/>
                  </a:lnTo>
                  <a:lnTo>
                    <a:pt x="9500559" y="9590526"/>
                  </a:lnTo>
                  <a:lnTo>
                    <a:pt x="0" y="9590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3442" r="-3442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284292" y="1964153"/>
              <a:ext cx="6931974" cy="4174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960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Dikkat Geliştirme Etkinlikleri: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774744" y="1556432"/>
            <a:ext cx="6097574" cy="125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Oyunlar: Hafıza oyunları (eşleştirme, kart oyunları)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74744" y="3331325"/>
            <a:ext cx="6097574" cy="64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Bulmaca ve labirent oyunları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74744" y="4801399"/>
            <a:ext cx="6097574" cy="64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Yap-boz’lar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74744" y="6271473"/>
            <a:ext cx="6097574" cy="64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Nokta birleştirme oyunları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74744" y="7741548"/>
            <a:ext cx="6097574" cy="64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Fark bulma oyunları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171332" y="1655983"/>
            <a:ext cx="970642" cy="969366"/>
            <a:chOff x="0" y="0"/>
            <a:chExt cx="1294189" cy="129248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361375" y="228627"/>
              <a:ext cx="634729" cy="9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71332" y="3129341"/>
            <a:ext cx="970642" cy="969366"/>
            <a:chOff x="0" y="0"/>
            <a:chExt cx="1294189" cy="129248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61375" y="228627"/>
              <a:ext cx="634729" cy="9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171332" y="4599415"/>
            <a:ext cx="970642" cy="969366"/>
            <a:chOff x="0" y="0"/>
            <a:chExt cx="1294189" cy="1292488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361375" y="228627"/>
              <a:ext cx="634729" cy="9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171332" y="6069490"/>
            <a:ext cx="970642" cy="969366"/>
            <a:chOff x="0" y="0"/>
            <a:chExt cx="1294189" cy="129248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CEC4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361375" y="228627"/>
              <a:ext cx="634729" cy="9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4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71332" y="7539564"/>
            <a:ext cx="970642" cy="969366"/>
            <a:chOff x="0" y="0"/>
            <a:chExt cx="1294189" cy="1292488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361375" y="228627"/>
              <a:ext cx="634729" cy="9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695">
                  <a:solidFill>
                    <a:srgbClr val="FFFFFF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5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807991">
            <a:off x="13357983" y="6724328"/>
            <a:ext cx="1811439" cy="2772979"/>
          </a:xfrm>
          <a:custGeom>
            <a:avLst/>
            <a:gdLst/>
            <a:ahLst/>
            <a:cxnLst/>
            <a:rect l="l" t="t" r="r" b="b"/>
            <a:pathLst>
              <a:path w="1811439" h="2772979">
                <a:moveTo>
                  <a:pt x="0" y="0"/>
                </a:moveTo>
                <a:lnTo>
                  <a:pt x="1811440" y="0"/>
                </a:lnTo>
                <a:lnTo>
                  <a:pt x="1811440" y="2772979"/>
                </a:lnTo>
                <a:lnTo>
                  <a:pt x="0" y="277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5760692" y="5822002"/>
            <a:ext cx="2146240" cy="2655436"/>
          </a:xfrm>
          <a:custGeom>
            <a:avLst/>
            <a:gdLst/>
            <a:ahLst/>
            <a:cxnLst/>
            <a:rect l="l" t="t" r="r" b="b"/>
            <a:pathLst>
              <a:path w="2146240" h="2655436">
                <a:moveTo>
                  <a:pt x="0" y="0"/>
                </a:moveTo>
                <a:lnTo>
                  <a:pt x="2146240" y="0"/>
                </a:lnTo>
                <a:lnTo>
                  <a:pt x="2146240" y="2655436"/>
                </a:lnTo>
                <a:lnTo>
                  <a:pt x="0" y="2655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07"/>
            <a:ext cx="18288000" cy="10280393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89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32097" y="914435"/>
            <a:ext cx="8923993" cy="2815140"/>
          </a:xfrm>
          <a:custGeom>
            <a:avLst/>
            <a:gdLst/>
            <a:ahLst/>
            <a:cxnLst/>
            <a:rect l="l" t="t" r="r" b="b"/>
            <a:pathLst>
              <a:path w="8923993" h="2815140">
                <a:moveTo>
                  <a:pt x="0" y="0"/>
                </a:moveTo>
                <a:lnTo>
                  <a:pt x="8923992" y="0"/>
                </a:lnTo>
                <a:lnTo>
                  <a:pt x="8923992" y="2815140"/>
                </a:lnTo>
                <a:lnTo>
                  <a:pt x="0" y="2815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23014" y="1858138"/>
            <a:ext cx="7589068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Etkinlikler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23680" y="4807187"/>
            <a:ext cx="6375547" cy="4552787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7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3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4"/>
                  </a:cubicBez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435868" y="4807187"/>
            <a:ext cx="6375547" cy="4552787"/>
            <a:chOff x="0" y="0"/>
            <a:chExt cx="8041232" cy="5742255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7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3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4"/>
                  </a:cubicBez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46465" y="5438339"/>
            <a:ext cx="5163887" cy="3322010"/>
            <a:chOff x="0" y="0"/>
            <a:chExt cx="6885182" cy="4429347"/>
          </a:xfrm>
        </p:grpSpPr>
        <p:sp>
          <p:nvSpPr>
            <p:cNvPr id="10" name="TextBox 10"/>
            <p:cNvSpPr txBox="1"/>
            <p:nvPr/>
          </p:nvSpPr>
          <p:spPr>
            <a:xfrm>
              <a:off x="413946" y="1796645"/>
              <a:ext cx="6057289" cy="2631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272626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 Çocuklarınızla birlikte kitap okuyarak, okudukları üzerinde konuşarak ve sorular sorarak dikkatlerini geliştirebilirsiniz.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8120"/>
              <a:ext cx="6885182" cy="1257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720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Kitap Okuma: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97477" y="4952601"/>
            <a:ext cx="5702562" cy="4293486"/>
            <a:chOff x="0" y="0"/>
            <a:chExt cx="7603417" cy="5724648"/>
          </a:xfrm>
        </p:grpSpPr>
        <p:sp>
          <p:nvSpPr>
            <p:cNvPr id="13" name="TextBox 13"/>
            <p:cNvSpPr txBox="1"/>
            <p:nvPr/>
          </p:nvSpPr>
          <p:spPr>
            <a:xfrm>
              <a:off x="773064" y="1796645"/>
              <a:ext cx="6057289" cy="3927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272626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Doğada yapılan yürüyüşler, çocukların hem fiziksel hem de zihinsel olarak rahatlamalarını sağlar ve dikkatlerini toplamalarına yardımcı olur.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8120"/>
              <a:ext cx="7603417" cy="1257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720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Doğa Yürüyüşleri: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2317294">
            <a:off x="2172253" y="2780368"/>
            <a:ext cx="2348424" cy="768575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6"/>
                </a:lnTo>
                <a:lnTo>
                  <a:pt x="0" y="768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10921" y="3441184"/>
            <a:ext cx="1061203" cy="1061203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63521" y="7014683"/>
            <a:ext cx="2738295" cy="2517465"/>
          </a:xfrm>
          <a:custGeom>
            <a:avLst/>
            <a:gdLst/>
            <a:ahLst/>
            <a:cxnLst/>
            <a:rect l="l" t="t" r="r" b="b"/>
            <a:pathLst>
              <a:path w="2738295" h="2517465">
                <a:moveTo>
                  <a:pt x="0" y="0"/>
                </a:moveTo>
                <a:lnTo>
                  <a:pt x="2738295" y="0"/>
                </a:lnTo>
                <a:lnTo>
                  <a:pt x="2738295" y="2517465"/>
                </a:lnTo>
                <a:lnTo>
                  <a:pt x="0" y="25174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772345">
            <a:off x="1513635" y="4629762"/>
            <a:ext cx="1499829" cy="3158683"/>
          </a:xfrm>
          <a:custGeom>
            <a:avLst/>
            <a:gdLst/>
            <a:ahLst/>
            <a:cxnLst/>
            <a:rect l="l" t="t" r="r" b="b"/>
            <a:pathLst>
              <a:path w="1499829" h="3158683">
                <a:moveTo>
                  <a:pt x="0" y="0"/>
                </a:moveTo>
                <a:lnTo>
                  <a:pt x="1499829" y="0"/>
                </a:lnTo>
                <a:lnTo>
                  <a:pt x="1499829" y="3158683"/>
                </a:lnTo>
                <a:lnTo>
                  <a:pt x="0" y="3158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07"/>
            <a:ext cx="18288000" cy="10280393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89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32097" y="914435"/>
            <a:ext cx="8923993" cy="2815140"/>
          </a:xfrm>
          <a:custGeom>
            <a:avLst/>
            <a:gdLst/>
            <a:ahLst/>
            <a:cxnLst/>
            <a:rect l="l" t="t" r="r" b="b"/>
            <a:pathLst>
              <a:path w="8923993" h="2815140">
                <a:moveTo>
                  <a:pt x="0" y="0"/>
                </a:moveTo>
                <a:lnTo>
                  <a:pt x="8923992" y="0"/>
                </a:lnTo>
                <a:lnTo>
                  <a:pt x="8923992" y="2815140"/>
                </a:lnTo>
                <a:lnTo>
                  <a:pt x="0" y="2815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23014" y="1858138"/>
            <a:ext cx="7589068" cy="119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Etkinlikler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23680" y="4807187"/>
            <a:ext cx="6375547" cy="4552787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7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3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4"/>
                  </a:cubicBez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435868" y="4807187"/>
            <a:ext cx="6375547" cy="4552787"/>
            <a:chOff x="0" y="0"/>
            <a:chExt cx="8041232" cy="5742255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7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3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4"/>
                  </a:cubicBez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46465" y="4785914"/>
            <a:ext cx="5163887" cy="4626861"/>
            <a:chOff x="0" y="0"/>
            <a:chExt cx="6885182" cy="6169148"/>
          </a:xfrm>
        </p:grpSpPr>
        <p:sp>
          <p:nvSpPr>
            <p:cNvPr id="10" name="TextBox 10"/>
            <p:cNvSpPr txBox="1"/>
            <p:nvPr/>
          </p:nvSpPr>
          <p:spPr>
            <a:xfrm>
              <a:off x="413946" y="2888795"/>
              <a:ext cx="6057289" cy="327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272626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Resim yapma, müzik dinleme veya enstrüman çalma gibi sanatsal etkinlikler, çocukların yaratıcılıklarını ve dikkatlerini geliştirebilir.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8120"/>
              <a:ext cx="6885182" cy="2350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720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Sanatsal Etkinlikler: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72360" y="5207683"/>
            <a:ext cx="5702562" cy="3807748"/>
            <a:chOff x="0" y="0"/>
            <a:chExt cx="7603417" cy="5076997"/>
          </a:xfrm>
        </p:grpSpPr>
        <p:sp>
          <p:nvSpPr>
            <p:cNvPr id="13" name="TextBox 13"/>
            <p:cNvSpPr txBox="1"/>
            <p:nvPr/>
          </p:nvSpPr>
          <p:spPr>
            <a:xfrm>
              <a:off x="773064" y="1796645"/>
              <a:ext cx="6057289" cy="327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2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272626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Çocuklarınızın günlük rutinlerini oluşturarak, düzenli ve planlı bir yaşam sürmelerine yardımcı olabilirsiniz.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98120"/>
              <a:ext cx="7603417" cy="1257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720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Günlük Rutinler: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2317294">
            <a:off x="2172253" y="2780368"/>
            <a:ext cx="2348424" cy="768575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6"/>
                </a:lnTo>
                <a:lnTo>
                  <a:pt x="0" y="768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10921" y="3441184"/>
            <a:ext cx="1061203" cy="1061203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63521" y="7014683"/>
            <a:ext cx="2738295" cy="2517465"/>
          </a:xfrm>
          <a:custGeom>
            <a:avLst/>
            <a:gdLst/>
            <a:ahLst/>
            <a:cxnLst/>
            <a:rect l="l" t="t" r="r" b="b"/>
            <a:pathLst>
              <a:path w="2738295" h="2517465">
                <a:moveTo>
                  <a:pt x="0" y="0"/>
                </a:moveTo>
                <a:lnTo>
                  <a:pt x="2738295" y="0"/>
                </a:lnTo>
                <a:lnTo>
                  <a:pt x="2738295" y="2517465"/>
                </a:lnTo>
                <a:lnTo>
                  <a:pt x="0" y="25174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772345">
            <a:off x="1513635" y="4629762"/>
            <a:ext cx="1499829" cy="3158683"/>
          </a:xfrm>
          <a:custGeom>
            <a:avLst/>
            <a:gdLst/>
            <a:ahLst/>
            <a:cxnLst/>
            <a:rect l="l" t="t" r="r" b="b"/>
            <a:pathLst>
              <a:path w="1499829" h="3158683">
                <a:moveTo>
                  <a:pt x="0" y="0"/>
                </a:moveTo>
                <a:lnTo>
                  <a:pt x="1499829" y="0"/>
                </a:lnTo>
                <a:lnTo>
                  <a:pt x="1499829" y="3158683"/>
                </a:lnTo>
                <a:lnTo>
                  <a:pt x="0" y="3158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07"/>
            <a:ext cx="18288000" cy="10280393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7789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72707" y="777892"/>
            <a:ext cx="8742586" cy="8345196"/>
          </a:xfrm>
          <a:custGeom>
            <a:avLst/>
            <a:gdLst/>
            <a:ahLst/>
            <a:cxnLst/>
            <a:rect l="l" t="t" r="r" b="b"/>
            <a:pathLst>
              <a:path w="8742586" h="8345196">
                <a:moveTo>
                  <a:pt x="0" y="0"/>
                </a:moveTo>
                <a:lnTo>
                  <a:pt x="8742586" y="0"/>
                </a:lnTo>
                <a:lnTo>
                  <a:pt x="8742586" y="8345195"/>
                </a:lnTo>
                <a:lnTo>
                  <a:pt x="0" y="8345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19210" y="2483829"/>
            <a:ext cx="7071841" cy="338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Evde Dikkat Geliştirme Önerileri: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2686529" y="6548303"/>
            <a:ext cx="2195826" cy="3135793"/>
          </a:xfrm>
          <a:custGeom>
            <a:avLst/>
            <a:gdLst/>
            <a:ahLst/>
            <a:cxnLst/>
            <a:rect l="l" t="t" r="r" b="b"/>
            <a:pathLst>
              <a:path w="2195826" h="3135793">
                <a:moveTo>
                  <a:pt x="2195826" y="0"/>
                </a:moveTo>
                <a:lnTo>
                  <a:pt x="0" y="0"/>
                </a:lnTo>
                <a:lnTo>
                  <a:pt x="0" y="3135793"/>
                </a:lnTo>
                <a:lnTo>
                  <a:pt x="2195826" y="3135793"/>
                </a:lnTo>
                <a:lnTo>
                  <a:pt x="219582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89396">
            <a:off x="3231925" y="4839073"/>
            <a:ext cx="1852457" cy="2707724"/>
          </a:xfrm>
          <a:custGeom>
            <a:avLst/>
            <a:gdLst/>
            <a:ahLst/>
            <a:cxnLst/>
            <a:rect l="l" t="t" r="r" b="b"/>
            <a:pathLst>
              <a:path w="1852457" h="2707724">
                <a:moveTo>
                  <a:pt x="0" y="0"/>
                </a:moveTo>
                <a:lnTo>
                  <a:pt x="1852457" y="0"/>
                </a:lnTo>
                <a:lnTo>
                  <a:pt x="1852457" y="2707723"/>
                </a:lnTo>
                <a:lnTo>
                  <a:pt x="0" y="2707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97473">
            <a:off x="12899123" y="997798"/>
            <a:ext cx="1232340" cy="1207693"/>
          </a:xfrm>
          <a:custGeom>
            <a:avLst/>
            <a:gdLst/>
            <a:ahLst/>
            <a:cxnLst/>
            <a:rect l="l" t="t" r="r" b="b"/>
            <a:pathLst>
              <a:path w="1232340" h="1207693">
                <a:moveTo>
                  <a:pt x="0" y="0"/>
                </a:moveTo>
                <a:lnTo>
                  <a:pt x="1232340" y="0"/>
                </a:lnTo>
                <a:lnTo>
                  <a:pt x="1232340" y="1207693"/>
                </a:lnTo>
                <a:lnTo>
                  <a:pt x="0" y="12076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840615">
            <a:off x="2188109" y="2885617"/>
            <a:ext cx="2348424" cy="768575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3471" y="2737881"/>
            <a:ext cx="10233589" cy="6782140"/>
            <a:chOff x="0" y="0"/>
            <a:chExt cx="8245799" cy="546476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3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7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9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14974" y="1408634"/>
            <a:ext cx="9570585" cy="3171686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4345" y="1982922"/>
            <a:ext cx="8087859" cy="228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Sessiz ve Düzenli Bir Çalışma Ortamı: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5306" y="5181600"/>
            <a:ext cx="8209920" cy="247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4500">
                <a:solidFill>
                  <a:srgbClr val="27262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Çocuklarınızın ders çalışacakları ortamın sessiz, düzenli ve dikkat dağıtıcı unsurlardan arındırılmış olmasına özen gösterin.</a:t>
            </a:r>
          </a:p>
        </p:txBody>
      </p:sp>
      <p:sp>
        <p:nvSpPr>
          <p:cNvPr id="8" name="Freeform 8"/>
          <p:cNvSpPr/>
          <p:nvPr/>
        </p:nvSpPr>
        <p:spPr>
          <a:xfrm>
            <a:off x="5099208" y="379934"/>
            <a:ext cx="2402117" cy="1491070"/>
          </a:xfrm>
          <a:custGeom>
            <a:avLst/>
            <a:gdLst/>
            <a:ahLst/>
            <a:cxnLst/>
            <a:rect l="l" t="t" r="r" b="b"/>
            <a:pathLst>
              <a:path w="2402117" h="1491070">
                <a:moveTo>
                  <a:pt x="0" y="0"/>
                </a:moveTo>
                <a:lnTo>
                  <a:pt x="2402116" y="0"/>
                </a:lnTo>
                <a:lnTo>
                  <a:pt x="2402116" y="1491070"/>
                </a:lnTo>
                <a:lnTo>
                  <a:pt x="0" y="1491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642874">
            <a:off x="11066771" y="2480178"/>
            <a:ext cx="6153527" cy="6011099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t="-26817" b="-26817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780578" y="7146069"/>
            <a:ext cx="2734793" cy="2373952"/>
          </a:xfrm>
          <a:custGeom>
            <a:avLst/>
            <a:gdLst/>
            <a:ahLst/>
            <a:cxnLst/>
            <a:rect l="l" t="t" r="r" b="b"/>
            <a:pathLst>
              <a:path w="2734793" h="2373952">
                <a:moveTo>
                  <a:pt x="0" y="0"/>
                </a:moveTo>
                <a:lnTo>
                  <a:pt x="2734794" y="0"/>
                </a:lnTo>
                <a:lnTo>
                  <a:pt x="2734794" y="2373952"/>
                </a:lnTo>
                <a:lnTo>
                  <a:pt x="0" y="2373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207245" flipV="1">
            <a:off x="11033869" y="7595977"/>
            <a:ext cx="1093804" cy="1834122"/>
          </a:xfrm>
          <a:custGeom>
            <a:avLst/>
            <a:gdLst/>
            <a:ahLst/>
            <a:cxnLst/>
            <a:rect l="l" t="t" r="r" b="b"/>
            <a:pathLst>
              <a:path w="1093804" h="1834122">
                <a:moveTo>
                  <a:pt x="0" y="1834122"/>
                </a:moveTo>
                <a:lnTo>
                  <a:pt x="1093803" y="1834122"/>
                </a:lnTo>
                <a:lnTo>
                  <a:pt x="1093803" y="0"/>
                </a:lnTo>
                <a:lnTo>
                  <a:pt x="0" y="0"/>
                </a:lnTo>
                <a:lnTo>
                  <a:pt x="0" y="183412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877751" y="1408634"/>
            <a:ext cx="2122534" cy="2089649"/>
          </a:xfrm>
          <a:custGeom>
            <a:avLst/>
            <a:gdLst/>
            <a:ahLst/>
            <a:cxnLst/>
            <a:rect l="l" t="t" r="r" b="b"/>
            <a:pathLst>
              <a:path w="2122534" h="2089649">
                <a:moveTo>
                  <a:pt x="0" y="0"/>
                </a:moveTo>
                <a:lnTo>
                  <a:pt x="2122534" y="0"/>
                </a:lnTo>
                <a:lnTo>
                  <a:pt x="2122534" y="2089649"/>
                </a:lnTo>
                <a:lnTo>
                  <a:pt x="0" y="20896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8903">
            <a:off x="88511" y="2778794"/>
            <a:ext cx="2482113" cy="2635449"/>
          </a:xfrm>
          <a:custGeom>
            <a:avLst/>
            <a:gdLst/>
            <a:ahLst/>
            <a:cxnLst/>
            <a:rect l="l" t="t" r="r" b="b"/>
            <a:pathLst>
              <a:path w="2482113" h="2635449">
                <a:moveTo>
                  <a:pt x="0" y="0"/>
                </a:moveTo>
                <a:lnTo>
                  <a:pt x="2482113" y="0"/>
                </a:lnTo>
                <a:lnTo>
                  <a:pt x="2482113" y="2635449"/>
                </a:lnTo>
                <a:lnTo>
                  <a:pt x="0" y="2635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338</Words>
  <Application>Microsoft Office PowerPoint</Application>
  <PresentationFormat>Özel</PresentationFormat>
  <Paragraphs>48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Bogart</vt:lpstr>
      <vt:lpstr>Antonio</vt:lpstr>
      <vt:lpstr>Arial</vt:lpstr>
      <vt:lpstr>KG Primary Penmanship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Müslüm Erdoğan İlkokulu</dc:title>
  <cp:lastModifiedBy>erdmshne</cp:lastModifiedBy>
  <cp:revision>2</cp:revision>
  <dcterms:created xsi:type="dcterms:W3CDTF">2006-08-16T00:00:00Z</dcterms:created>
  <dcterms:modified xsi:type="dcterms:W3CDTF">2025-03-12T06:56:20Z</dcterms:modified>
  <dc:identifier>DAGhft0UNlM</dc:identifier>
</cp:coreProperties>
</file>